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F7EF95E4-EC96-E147-A717-7EF1BD5D4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7</cp:revision>
  <dcterms:created xsi:type="dcterms:W3CDTF">2013-09-16T18:50:10Z</dcterms:created>
  <dcterms:modified xsi:type="dcterms:W3CDTF">2021-07-20T18:04:04Z</dcterms:modified>
</cp:coreProperties>
</file>